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857232"/>
            <a:ext cx="8183880" cy="71438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        </a:t>
            </a:r>
            <a:r>
              <a:rPr lang="ru-RU" b="1" i="1" dirty="0" err="1" smtClean="0">
                <a:solidFill>
                  <a:srgbClr val="0070C0"/>
                </a:solidFill>
              </a:rPr>
              <a:t>Ог-кайгамчыктыг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оран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G:\Ог тыва кабинет\Download\image (2).jpg"/>
          <p:cNvPicPr/>
          <p:nvPr/>
        </p:nvPicPr>
        <p:blipFill>
          <a:blip r:embed="rId2"/>
          <a:srcRect l="24372" t="52350" r="21593"/>
          <a:stretch>
            <a:fillRect/>
          </a:stretch>
        </p:blipFill>
        <p:spPr bwMode="auto">
          <a:xfrm>
            <a:off x="2643174" y="1643050"/>
            <a:ext cx="365614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ds02.infourok.ru/uploads/ex/08c6/0003ecdd-fea5a897/img0.jpg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38645" b="36853"/>
          <a:stretch>
            <a:fillRect/>
          </a:stretch>
        </p:blipFill>
        <p:spPr bwMode="auto">
          <a:xfrm>
            <a:off x="1071538" y="4429132"/>
            <a:ext cx="6340524" cy="1091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Download\image (3).jpg"/>
          <p:cNvPicPr/>
          <p:nvPr/>
        </p:nvPicPr>
        <p:blipFill>
          <a:blip r:embed="rId2"/>
          <a:srcRect r="13533" b="34707"/>
          <a:stretch>
            <a:fillRect/>
          </a:stretch>
        </p:blipFill>
        <p:spPr bwMode="auto">
          <a:xfrm>
            <a:off x="285720" y="500042"/>
            <a:ext cx="857255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photos.travellerspoint.com/637251/large__-Neil-Herbert-Ger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7786742" cy="571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285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</a:t>
            </a:r>
            <a:r>
              <a:rPr lang="ru-RU" dirty="0" err="1" smtClean="0">
                <a:solidFill>
                  <a:srgbClr val="0070C0"/>
                </a:solidFill>
              </a:rPr>
              <a:t>Огнун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тургузуу</a:t>
            </a:r>
            <a:r>
              <a:rPr lang="ru-RU" dirty="0" smtClean="0">
                <a:solidFill>
                  <a:srgbClr val="0070C0"/>
                </a:solidFill>
              </a:rPr>
              <a:t>            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s://sun4-12.userapi.com/c854224/v854224133/10dca1/kpFFB-wpg2w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0315" t="10845" r="6707" b="22265"/>
          <a:stretch>
            <a:fillRect/>
          </a:stretch>
        </p:blipFill>
        <p:spPr bwMode="auto">
          <a:xfrm>
            <a:off x="785786" y="928670"/>
            <a:ext cx="7715304" cy="514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ownload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14393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Огну</a:t>
            </a:r>
            <a:r>
              <a:rPr lang="ru-RU" dirty="0" smtClean="0"/>
              <a:t> </a:t>
            </a:r>
            <a:r>
              <a:rPr lang="ru-RU" dirty="0" err="1" smtClean="0"/>
              <a:t>оглээри</a:t>
            </a:r>
            <a:endParaRPr lang="ru-RU" dirty="0"/>
          </a:p>
        </p:txBody>
      </p:sp>
      <p:pic>
        <p:nvPicPr>
          <p:cNvPr id="3" name="Рисунок 2" descr="C:\Users\User\Desktop\Download\img11.jpg"/>
          <p:cNvPicPr/>
          <p:nvPr/>
        </p:nvPicPr>
        <p:blipFill>
          <a:blip r:embed="rId2"/>
          <a:srcRect l="24731" t="31330" r="52952" b="54745"/>
          <a:stretch>
            <a:fillRect/>
          </a:stretch>
        </p:blipFill>
        <p:spPr bwMode="auto">
          <a:xfrm>
            <a:off x="428596" y="785794"/>
            <a:ext cx="37861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Download\img11.jpg"/>
          <p:cNvPicPr/>
          <p:nvPr/>
        </p:nvPicPr>
        <p:blipFill>
          <a:blip r:embed="rId2"/>
          <a:srcRect l="46395" t="32256" r="26432" b="49871"/>
          <a:stretch>
            <a:fillRect/>
          </a:stretch>
        </p:blipFill>
        <p:spPr bwMode="auto">
          <a:xfrm>
            <a:off x="500034" y="3929066"/>
            <a:ext cx="364333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Download\img11.jpg"/>
          <p:cNvPicPr/>
          <p:nvPr/>
        </p:nvPicPr>
        <p:blipFill>
          <a:blip r:embed="rId2"/>
          <a:srcRect l="42474" t="57613" r="25515" b="18715"/>
          <a:stretch>
            <a:fillRect/>
          </a:stretch>
        </p:blipFill>
        <p:spPr bwMode="auto">
          <a:xfrm>
            <a:off x="4572000" y="3857628"/>
            <a:ext cx="37862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Download\img-qdGkt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85794"/>
            <a:ext cx="40005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http://i.mycdn.me/i?r=AzEPZsRbOZEKgBhR0XGMT1RkeKkPx7plI5neNw8PfNPqkaaKTM5SRkZCeTgDn6uOyic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000108"/>
            <a:ext cx="2613023" cy="187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www.tuvaonline.ru/uploads/posts/2019-07/1563385997_4rnic95jxma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4000504"/>
            <a:ext cx="2500330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3.bp.blogspot.com/-_3pJoJU13h0/T8CpHqg4III/AAAAAAAACEo/-oImLS3Kei0/s1600/1266432640_yurta.jp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714752"/>
            <a:ext cx="2740667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Ог тыва кабинет\Download\slide_8.jpg"/>
          <p:cNvPicPr/>
          <p:nvPr/>
        </p:nvPicPr>
        <p:blipFill>
          <a:blip r:embed="rId5"/>
          <a:srcRect l="2029" t="2613" r="52809" b="55930"/>
          <a:stretch>
            <a:fillRect/>
          </a:stretch>
        </p:blipFill>
        <p:spPr bwMode="auto">
          <a:xfrm>
            <a:off x="785786" y="1071546"/>
            <a:ext cx="2681207" cy="184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170</TotalTime>
  <Words>8</Words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        Ог-кайгамчыктыг оран</vt:lpstr>
      <vt:lpstr>Слайд 2</vt:lpstr>
      <vt:lpstr>Слайд 3</vt:lpstr>
      <vt:lpstr>             Огнун тургузуу              </vt:lpstr>
      <vt:lpstr>Слайд 5</vt:lpstr>
      <vt:lpstr>Огну оглээри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Ог-кайгамчыктыг оран</dc:title>
  <dc:creator>User</dc:creator>
  <cp:lastModifiedBy>User</cp:lastModifiedBy>
  <cp:revision>21</cp:revision>
  <dcterms:created xsi:type="dcterms:W3CDTF">2020-11-21T13:56:03Z</dcterms:created>
  <dcterms:modified xsi:type="dcterms:W3CDTF">2020-11-22T14:40:59Z</dcterms:modified>
</cp:coreProperties>
</file>