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9" r:id="rId4"/>
    <p:sldId id="273" r:id="rId5"/>
    <p:sldId id="262" r:id="rId6"/>
    <p:sldId id="263" r:id="rId7"/>
    <p:sldId id="277" r:id="rId8"/>
    <p:sldId id="278" r:id="rId9"/>
    <p:sldId id="279" r:id="rId10"/>
    <p:sldId id="280" r:id="rId11"/>
    <p:sldId id="281" r:id="rId12"/>
    <p:sldId id="282" r:id="rId13"/>
    <p:sldId id="272" r:id="rId14"/>
    <p:sldId id="283" r:id="rId15"/>
    <p:sldId id="274" r:id="rId16"/>
    <p:sldId id="275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07060-E8BA-4941-B865-EE5CB4C7F12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6680B-ECB2-4AFE-9117-0FC11D2DC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6680B-ECB2-4AFE-9117-0FC11D2DCD3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643073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Муниципальное бюджетное дошкольное образовательное учреждение </a:t>
            </a:r>
            <a:br>
              <a:rPr lang="ru-RU" sz="2200" b="1" dirty="0" smtClean="0"/>
            </a:br>
            <a:r>
              <a:rPr lang="ru-RU" sz="2200" b="1" dirty="0" smtClean="0"/>
              <a:t>детский сад комбинированного вида №2 «</a:t>
            </a:r>
            <a:r>
              <a:rPr lang="ru-RU" sz="2200" b="1" dirty="0" err="1" smtClean="0"/>
              <a:t>Чечек</a:t>
            </a:r>
            <a:r>
              <a:rPr lang="ru-RU" sz="2200" b="1" dirty="0" smtClean="0"/>
              <a:t>» с. </a:t>
            </a:r>
            <a:r>
              <a:rPr lang="ru-RU" sz="2200" b="1" dirty="0" err="1" smtClean="0"/>
              <a:t>Мугур-Аксы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«</a:t>
            </a:r>
            <a:r>
              <a:rPr lang="ru-RU" sz="2200" b="1" dirty="0" err="1" smtClean="0"/>
              <a:t>Монгун-Тайгинский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кожуун</a:t>
            </a:r>
            <a:r>
              <a:rPr lang="ru-RU" sz="2200" b="1" dirty="0" smtClean="0"/>
              <a:t> Республики Тыва»</a:t>
            </a:r>
            <a:br>
              <a:rPr lang="ru-RU" sz="2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3643338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Интегрированная </a:t>
            </a:r>
            <a:r>
              <a:rPr lang="ru-RU" sz="9600" b="1" smtClean="0">
                <a:solidFill>
                  <a:srgbClr val="002060"/>
                </a:solidFill>
              </a:rPr>
              <a:t>НОД по познавательному </a:t>
            </a:r>
            <a:r>
              <a:rPr lang="ru-RU" sz="9600" b="1" dirty="0" smtClean="0">
                <a:solidFill>
                  <a:srgbClr val="002060"/>
                </a:solidFill>
              </a:rPr>
              <a:t>развитию для детей старшего  дошкольного  возраста</a:t>
            </a:r>
            <a:br>
              <a:rPr lang="ru-RU" sz="9600" b="1" dirty="0" smtClean="0">
                <a:solidFill>
                  <a:srgbClr val="002060"/>
                </a:solidFill>
              </a:rPr>
            </a:br>
            <a:r>
              <a:rPr lang="ru-RU" sz="9600" b="1" dirty="0" smtClean="0">
                <a:solidFill>
                  <a:srgbClr val="002060"/>
                </a:solidFill>
              </a:rPr>
              <a:t> «Наш —  </a:t>
            </a:r>
            <a:r>
              <a:rPr lang="ru-RU" sz="9600" b="1" dirty="0" err="1" smtClean="0">
                <a:solidFill>
                  <a:srgbClr val="002060"/>
                </a:solidFill>
              </a:rPr>
              <a:t>арбан</a:t>
            </a:r>
            <a:r>
              <a:rPr lang="ru-RU" sz="9600" b="1" dirty="0" smtClean="0">
                <a:solidFill>
                  <a:srgbClr val="002060"/>
                </a:solidFill>
              </a:rPr>
              <a:t> (микрорайон) </a:t>
            </a:r>
            <a:r>
              <a:rPr lang="ru-RU" sz="9600" b="1" dirty="0" err="1" smtClean="0">
                <a:solidFill>
                  <a:srgbClr val="002060"/>
                </a:solidFill>
              </a:rPr>
              <a:t>Аржаан</a:t>
            </a:r>
            <a:r>
              <a:rPr lang="ru-RU" sz="9600" b="1" dirty="0" smtClean="0">
                <a:solidFill>
                  <a:srgbClr val="002060"/>
                </a:solidFill>
              </a:rPr>
              <a:t>»</a:t>
            </a:r>
          </a:p>
          <a:p>
            <a:endParaRPr lang="ru-RU" sz="9600" b="1" dirty="0" smtClean="0">
              <a:solidFill>
                <a:srgbClr val="002060"/>
              </a:solidFill>
            </a:endParaRPr>
          </a:p>
          <a:p>
            <a:endParaRPr lang="ru-RU" sz="9600" b="1" dirty="0" smtClean="0">
              <a:solidFill>
                <a:srgbClr val="002060"/>
              </a:solidFill>
            </a:endParaRPr>
          </a:p>
          <a:p>
            <a:endParaRPr lang="ru-RU" sz="9600" b="1" dirty="0" smtClean="0">
              <a:solidFill>
                <a:srgbClr val="002060"/>
              </a:solidFill>
            </a:endParaRPr>
          </a:p>
          <a:p>
            <a:r>
              <a:rPr lang="ru-RU" sz="9600" b="1" dirty="0" smtClean="0">
                <a:solidFill>
                  <a:srgbClr val="002060"/>
                </a:solidFill>
              </a:rPr>
              <a:t>                              Воспитатель: </a:t>
            </a:r>
            <a:r>
              <a:rPr lang="ru-RU" sz="9600" b="1" dirty="0" err="1" smtClean="0">
                <a:solidFill>
                  <a:srgbClr val="002060"/>
                </a:solidFill>
              </a:rPr>
              <a:t>Сандык.У.Н</a:t>
            </a:r>
            <a:r>
              <a:rPr lang="ru-RU" sz="96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9600" b="1" dirty="0" smtClean="0">
              <a:solidFill>
                <a:srgbClr val="002060"/>
              </a:solidFill>
            </a:endParaRPr>
          </a:p>
          <a:p>
            <a:endParaRPr lang="ru-RU" sz="9600" b="1" dirty="0" smtClean="0">
              <a:solidFill>
                <a:srgbClr val="002060"/>
              </a:solidFill>
            </a:endParaRPr>
          </a:p>
          <a:p>
            <a:endParaRPr lang="ru-RU" sz="9600" dirty="0" smtClean="0">
              <a:solidFill>
                <a:srgbClr val="002060"/>
              </a:solidFill>
            </a:endParaRPr>
          </a:p>
          <a:p>
            <a:r>
              <a:rPr lang="ru-RU" sz="9600" b="1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угуАксы\d12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42860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</a:rPr>
              <a:t>Тарбаганнар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pc\Desktop\Сандык\фото 2018\IMG_20181115_154210.jpg"/>
          <p:cNvPicPr/>
          <p:nvPr/>
        </p:nvPicPr>
        <p:blipFill>
          <a:blip r:embed="rId2" cstate="print"/>
          <a:srcRect l="48465" t="6776" r="-898" b="21561"/>
          <a:stretch>
            <a:fillRect/>
          </a:stretch>
        </p:blipFill>
        <p:spPr bwMode="auto">
          <a:xfrm>
            <a:off x="1071538" y="571480"/>
            <a:ext cx="7500990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d\Desktop\светанын телефонундан\20180425_1048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43372" y="28572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МЧС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угуАксы\P1090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800000" flipH="1" flipV="1">
            <a:off x="2357422" y="35166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улица Эрик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d\Desktop\светанын телефонундан\20180420_102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08515" cy="628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57148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Гора Кара-Даг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pc\Desktop\Сандык\фото 2018\IMG_20181115_1619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5985" y="714357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Площадка аэропорта на улице </a:t>
            </a:r>
            <a:r>
              <a:rPr lang="ru-RU" sz="2400" b="1" dirty="0" err="1" smtClean="0">
                <a:solidFill>
                  <a:srgbClr val="FF0000"/>
                </a:solidFill>
              </a:rPr>
              <a:t>Аэропортная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то село\IMG_20180109_122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42860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Полиция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то село\IMG_20180109_121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715404" cy="63579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571480"/>
            <a:ext cx="4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Музыкальная детская школа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угуАксы\40199dc70d9310c86c9c399b4b1b9c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357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2285984" y="642918"/>
            <a:ext cx="4000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</a:rPr>
              <a:t>Монгун-Тайга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257174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 descr="C:\Users\pc\AppData\Local\Microsoft\Windows\Temporary Internet Files\Content.Word\Монгун-Тайга_удивляет_своей_красотой_87906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428604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        </a:t>
            </a:r>
            <a:r>
              <a:rPr lang="ru-RU" sz="3200" i="1" dirty="0" err="1" smtClean="0">
                <a:solidFill>
                  <a:srgbClr val="002060"/>
                </a:solidFill>
              </a:rPr>
              <a:t>Ак-Баштыг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SAM_0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589982" cy="62865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78579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село </a:t>
            </a:r>
            <a:r>
              <a:rPr lang="ru-RU" sz="2800" dirty="0" err="1" smtClean="0">
                <a:solidFill>
                  <a:srgbClr val="FF0000"/>
                </a:solidFill>
              </a:rPr>
              <a:t>Мугур-Аксы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esktop\фото село\IMG_20180108_152211.jpg"/>
          <p:cNvPicPr>
            <a:picLocks noChangeAspect="1" noChangeArrowheads="1"/>
          </p:cNvPicPr>
          <p:nvPr/>
        </p:nvPicPr>
        <p:blipFill>
          <a:blip r:embed="rId2" cstate="print"/>
          <a:srcRect r="1942" b="7407"/>
          <a:stretch>
            <a:fillRect/>
          </a:stretch>
        </p:blipFill>
        <p:spPr bwMode="auto">
          <a:xfrm>
            <a:off x="500034" y="356886"/>
            <a:ext cx="7143800" cy="53508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1500166" y="571480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Арбан</a:t>
            </a:r>
            <a:r>
              <a:rPr lang="ru-RU" sz="2800" b="1" dirty="0" smtClean="0">
                <a:solidFill>
                  <a:srgbClr val="002060"/>
                </a:solidFill>
              </a:rPr>
              <a:t> (микрорайон)- </a:t>
            </a:r>
            <a:r>
              <a:rPr lang="ru-RU" sz="2800" b="1" dirty="0" err="1" smtClean="0">
                <a:solidFill>
                  <a:srgbClr val="002060"/>
                </a:solidFill>
              </a:rPr>
              <a:t>Аржаан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d\Desktop\светанын телефонундан\20180420_10332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571480"/>
            <a:ext cx="7500990" cy="59737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428604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Детский сад «</a:t>
            </a:r>
            <a:r>
              <a:rPr lang="ru-RU" sz="2800" b="1" dirty="0" err="1" smtClean="0">
                <a:solidFill>
                  <a:srgbClr val="002060"/>
                </a:solidFill>
              </a:rPr>
              <a:t>Чечек</a:t>
            </a:r>
            <a:r>
              <a:rPr lang="ru-RU" sz="2800" b="1" dirty="0" smtClean="0">
                <a:solidFill>
                  <a:srgbClr val="002060"/>
                </a:solidFill>
              </a:rPr>
              <a:t>» на улице </a:t>
            </a:r>
            <a:r>
              <a:rPr lang="ru-RU" sz="2800" b="1" dirty="0" err="1" smtClean="0">
                <a:solidFill>
                  <a:srgbClr val="002060"/>
                </a:solidFill>
              </a:rPr>
              <a:t>Хунан-оол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то село\IMG_20180109_121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500042"/>
            <a:ext cx="370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Магазин «</a:t>
            </a:r>
            <a:r>
              <a:rPr lang="ru-RU" sz="2800" b="1" dirty="0" err="1" smtClean="0">
                <a:solidFill>
                  <a:srgbClr val="FF0000"/>
                </a:solidFill>
              </a:rPr>
              <a:t>Монгун-Ак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угуАксы\56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57166"/>
            <a:ext cx="4560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Самый длинный мост в нашем селе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d\Desktop\светанын телефонундан\20180425_1033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71868" y="1000108"/>
            <a:ext cx="457203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61</Words>
  <Application>Microsoft Office PowerPoint</Application>
  <PresentationFormat>Экран (4:3)</PresentationFormat>
  <Paragraphs>25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дошкольное образовательное учреждение  детский сад комбинированного вида №2 «Чечек» с. Мугур-Аксы «Монгун-Тайгинский кожуун Республики Тыва»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32</cp:revision>
  <dcterms:created xsi:type="dcterms:W3CDTF">2018-11-13T14:39:16Z</dcterms:created>
  <dcterms:modified xsi:type="dcterms:W3CDTF">2019-01-18T04:19:25Z</dcterms:modified>
</cp:coreProperties>
</file>